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9" autoAdjust="0"/>
    <p:restoredTop sz="94660"/>
  </p:normalViewPr>
  <p:slideViewPr>
    <p:cSldViewPr snapToGrid="0">
      <p:cViewPr varScale="1">
        <p:scale>
          <a:sx n="61" d="100"/>
          <a:sy n="61" d="100"/>
        </p:scale>
        <p:origin x="102" y="4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3/20/2014</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3/20/2014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3/20/2014</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3/20/2014</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3/20/2014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3/20/2014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3/20/2014</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3/20/2014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3/20/2014</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3/20/2014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3/20/2014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3/20/2014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3/20/2014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3/20/2014</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24759" y="4467777"/>
            <a:ext cx="9448800" cy="1825096"/>
          </a:xfrm>
        </p:spPr>
        <p:txBody>
          <a:bodyPr/>
          <a:lstStyle/>
          <a:p>
            <a:r>
              <a:rPr lang="en-US" dirty="0" smtClean="0"/>
              <a:t>Russia</a:t>
            </a:r>
            <a:endParaRPr lang="en-US" dirty="0"/>
          </a:p>
        </p:txBody>
      </p:sp>
      <p:sp>
        <p:nvSpPr>
          <p:cNvPr id="3" name="Subtitle 2"/>
          <p:cNvSpPr>
            <a:spLocks noGrp="1"/>
          </p:cNvSpPr>
          <p:nvPr>
            <p:ph type="subTitle" idx="1"/>
          </p:nvPr>
        </p:nvSpPr>
        <p:spPr>
          <a:xfrm>
            <a:off x="1024759" y="4467777"/>
            <a:ext cx="9448800" cy="685800"/>
          </a:xfrm>
        </p:spPr>
        <p:txBody>
          <a:bodyPr/>
          <a:lstStyle/>
          <a:p>
            <a:r>
              <a:rPr lang="en-US" dirty="0" smtClean="0"/>
              <a:t>By: Jesse </a:t>
            </a:r>
            <a:r>
              <a:rPr lang="en-US" dirty="0" err="1" smtClean="0"/>
              <a:t>Berzonski</a:t>
            </a:r>
            <a:endParaRPr lang="en-US" dirty="0"/>
          </a:p>
        </p:txBody>
      </p:sp>
      <p:pic>
        <p:nvPicPr>
          <p:cNvPr id="4" name="Picture 3"/>
          <p:cNvPicPr>
            <a:picLocks noChangeAspect="1"/>
          </p:cNvPicPr>
          <p:nvPr/>
        </p:nvPicPr>
        <p:blipFill>
          <a:blip r:embed="rId2"/>
          <a:stretch>
            <a:fillRect/>
          </a:stretch>
        </p:blipFill>
        <p:spPr>
          <a:xfrm>
            <a:off x="2778672" y="875396"/>
            <a:ext cx="6254969" cy="3592381"/>
          </a:xfrm>
          <a:prstGeom prst="rect">
            <a:avLst/>
          </a:prstGeom>
        </p:spPr>
      </p:pic>
    </p:spTree>
    <p:extLst>
      <p:ext uri="{BB962C8B-B14F-4D97-AF65-F5344CB8AC3E}">
        <p14:creationId xmlns:p14="http://schemas.microsoft.com/office/powerpoint/2010/main" val="4212104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Russian Geography</a:t>
            </a:r>
            <a:endParaRPr lang="en-US" dirty="0"/>
          </a:p>
        </p:txBody>
      </p:sp>
      <p:sp>
        <p:nvSpPr>
          <p:cNvPr id="3" name="Content Placeholder 2"/>
          <p:cNvSpPr>
            <a:spLocks noGrp="1"/>
          </p:cNvSpPr>
          <p:nvPr>
            <p:ph idx="1"/>
          </p:nvPr>
        </p:nvSpPr>
        <p:spPr/>
        <p:txBody>
          <a:bodyPr/>
          <a:lstStyle/>
          <a:p>
            <a:r>
              <a:rPr lang="en-US" dirty="0"/>
              <a:t>Comprising much of eastern Europe and northern Asia, it is the world's largest country in total area</a:t>
            </a:r>
            <a:r>
              <a:rPr lang="en-US" dirty="0" smtClean="0"/>
              <a:t>.</a:t>
            </a:r>
          </a:p>
          <a:p>
            <a:r>
              <a:rPr lang="en-US" dirty="0"/>
              <a:t> The country contains 40 UNESCO Biosphere reserves</a:t>
            </a:r>
            <a:r>
              <a:rPr lang="en-US" dirty="0" smtClean="0"/>
              <a:t>.</a:t>
            </a:r>
            <a:endParaRPr lang="en-US" dirty="0"/>
          </a:p>
        </p:txBody>
      </p:sp>
      <p:pic>
        <p:nvPicPr>
          <p:cNvPr id="4" name="Picture 3"/>
          <p:cNvPicPr>
            <a:picLocks noChangeAspect="1"/>
          </p:cNvPicPr>
          <p:nvPr/>
        </p:nvPicPr>
        <p:blipFill>
          <a:blip r:embed="rId2"/>
          <a:stretch>
            <a:fillRect/>
          </a:stretch>
        </p:blipFill>
        <p:spPr>
          <a:xfrm>
            <a:off x="2783927" y="3559567"/>
            <a:ext cx="6624145" cy="3077715"/>
          </a:xfrm>
          <a:prstGeom prst="rect">
            <a:avLst/>
          </a:prstGeom>
        </p:spPr>
      </p:pic>
    </p:spTree>
    <p:extLst>
      <p:ext uri="{BB962C8B-B14F-4D97-AF65-F5344CB8AC3E}">
        <p14:creationId xmlns:p14="http://schemas.microsoft.com/office/powerpoint/2010/main" val="674017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facts</a:t>
            </a:r>
            <a:endParaRPr lang="en-US" dirty="0"/>
          </a:p>
        </p:txBody>
      </p:sp>
      <p:sp>
        <p:nvSpPr>
          <p:cNvPr id="3" name="Content Placeholder 2"/>
          <p:cNvSpPr>
            <a:spLocks noGrp="1"/>
          </p:cNvSpPr>
          <p:nvPr>
            <p:ph idx="1"/>
          </p:nvPr>
        </p:nvSpPr>
        <p:spPr/>
        <p:txBody>
          <a:bodyPr/>
          <a:lstStyle/>
          <a:p>
            <a:r>
              <a:rPr lang="en-US" dirty="0"/>
              <a:t>Geographers traditionally divide the vast territory of Russia into five natural </a:t>
            </a:r>
            <a:r>
              <a:rPr lang="en-US" dirty="0" smtClean="0"/>
              <a:t>zones </a:t>
            </a:r>
            <a:r>
              <a:rPr lang="en-US" dirty="0"/>
              <a:t>the tundra </a:t>
            </a:r>
            <a:r>
              <a:rPr lang="en-US" dirty="0" smtClean="0"/>
              <a:t>zone, </a:t>
            </a:r>
            <a:r>
              <a:rPr lang="en-US" dirty="0"/>
              <a:t>the taiga, or forest, </a:t>
            </a:r>
            <a:r>
              <a:rPr lang="en-US" dirty="0" smtClean="0"/>
              <a:t> </a:t>
            </a:r>
            <a:r>
              <a:rPr lang="en-US" dirty="0"/>
              <a:t>the steppe, or plains, </a:t>
            </a:r>
            <a:r>
              <a:rPr lang="en-US" dirty="0" smtClean="0"/>
              <a:t>zone</a:t>
            </a:r>
            <a:r>
              <a:rPr lang="en-US" dirty="0"/>
              <a:t>,</a:t>
            </a:r>
            <a:r>
              <a:rPr lang="en-US" dirty="0" smtClean="0"/>
              <a:t> the </a:t>
            </a:r>
            <a:r>
              <a:rPr lang="en-US" dirty="0"/>
              <a:t>arid </a:t>
            </a:r>
            <a:r>
              <a:rPr lang="en-US" dirty="0" smtClean="0"/>
              <a:t>zone, </a:t>
            </a:r>
            <a:r>
              <a:rPr lang="en-US" dirty="0"/>
              <a:t>and the </a:t>
            </a:r>
            <a:r>
              <a:rPr lang="en-US" dirty="0" smtClean="0"/>
              <a:t>mountain </a:t>
            </a:r>
            <a:r>
              <a:rPr lang="en-US" dirty="0"/>
              <a:t>zone</a:t>
            </a:r>
            <a:r>
              <a:rPr lang="en-US" dirty="0" smtClean="0"/>
              <a:t>.</a:t>
            </a:r>
          </a:p>
          <a:p>
            <a:r>
              <a:rPr lang="en-US" dirty="0"/>
              <a:t>The East European Plain encompasses most of European Russia. </a:t>
            </a:r>
          </a:p>
        </p:txBody>
      </p:sp>
      <p:pic>
        <p:nvPicPr>
          <p:cNvPr id="4" name="Picture 3"/>
          <p:cNvPicPr>
            <a:picLocks noChangeAspect="1"/>
          </p:cNvPicPr>
          <p:nvPr/>
        </p:nvPicPr>
        <p:blipFill>
          <a:blip r:embed="rId2"/>
          <a:stretch>
            <a:fillRect/>
          </a:stretch>
        </p:blipFill>
        <p:spPr>
          <a:xfrm>
            <a:off x="3510783" y="3594113"/>
            <a:ext cx="5170434" cy="3263887"/>
          </a:xfrm>
          <a:prstGeom prst="rect">
            <a:avLst/>
          </a:prstGeom>
        </p:spPr>
      </p:pic>
    </p:spTree>
    <p:extLst>
      <p:ext uri="{BB962C8B-B14F-4D97-AF65-F5344CB8AC3E}">
        <p14:creationId xmlns:p14="http://schemas.microsoft.com/office/powerpoint/2010/main" val="4238722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of Russian geography</a:t>
            </a:r>
            <a:endParaRPr lang="en-US" dirty="0"/>
          </a:p>
        </p:txBody>
      </p:sp>
      <p:sp>
        <p:nvSpPr>
          <p:cNvPr id="3" name="Content Placeholder 2"/>
          <p:cNvSpPr>
            <a:spLocks noGrp="1"/>
          </p:cNvSpPr>
          <p:nvPr>
            <p:ph idx="1"/>
          </p:nvPr>
        </p:nvSpPr>
        <p:spPr/>
        <p:txBody>
          <a:bodyPr/>
          <a:lstStyle/>
          <a:p>
            <a:r>
              <a:rPr lang="en-US" dirty="0"/>
              <a:t>Russia is a water-rich country, divided into twenty watershed districts. The earliest settlements in the country sprang up along the rivers, where most of the urban population continues to live. </a:t>
            </a:r>
            <a:endParaRPr lang="en-US" dirty="0" smtClean="0"/>
          </a:p>
          <a:p>
            <a:r>
              <a:rPr lang="en-US" dirty="0" smtClean="0"/>
              <a:t>The </a:t>
            </a:r>
            <a:r>
              <a:rPr lang="en-US" dirty="0"/>
              <a:t>Volga, Europe's longest river, is by far Russia's most </a:t>
            </a:r>
            <a:r>
              <a:rPr lang="en-US" dirty="0" smtClean="0"/>
              <a:t>important </a:t>
            </a:r>
            <a:r>
              <a:rPr lang="en-US" dirty="0"/>
              <a:t>commercial waterway</a:t>
            </a:r>
            <a:r>
              <a:rPr lang="en-US" dirty="0" smtClean="0"/>
              <a:t>.</a:t>
            </a:r>
          </a:p>
          <a:p>
            <a:r>
              <a:rPr lang="en-US" dirty="0"/>
              <a:t>Forty of Russia's rivers longer than 1,000 kilometers are east of the </a:t>
            </a:r>
            <a:r>
              <a:rPr lang="en-US" dirty="0" smtClean="0"/>
              <a:t>Urals.</a:t>
            </a:r>
            <a:endParaRPr lang="en-US" dirty="0"/>
          </a:p>
        </p:txBody>
      </p:sp>
      <p:pic>
        <p:nvPicPr>
          <p:cNvPr id="4" name="Picture 3"/>
          <p:cNvPicPr>
            <a:picLocks noChangeAspect="1"/>
          </p:cNvPicPr>
          <p:nvPr/>
        </p:nvPicPr>
        <p:blipFill>
          <a:blip r:embed="rId2"/>
          <a:stretch>
            <a:fillRect/>
          </a:stretch>
        </p:blipFill>
        <p:spPr>
          <a:xfrm>
            <a:off x="4669549" y="4398579"/>
            <a:ext cx="4758231" cy="2459421"/>
          </a:xfrm>
          <a:prstGeom prst="rect">
            <a:avLst/>
          </a:prstGeom>
        </p:spPr>
      </p:pic>
    </p:spTree>
    <p:extLst>
      <p:ext uri="{BB962C8B-B14F-4D97-AF65-F5344CB8AC3E}">
        <p14:creationId xmlns:p14="http://schemas.microsoft.com/office/powerpoint/2010/main" val="14430489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Russian </a:t>
            </a:r>
            <a:r>
              <a:rPr lang="en-US" dirty="0" err="1" smtClean="0"/>
              <a:t>culuture</a:t>
            </a:r>
            <a:r>
              <a:rPr lang="en-US" dirty="0" smtClean="0"/>
              <a:t> </a:t>
            </a:r>
            <a:endParaRPr lang="en-US" dirty="0"/>
          </a:p>
        </p:txBody>
      </p:sp>
      <p:sp>
        <p:nvSpPr>
          <p:cNvPr id="3" name="Content Placeholder 2"/>
          <p:cNvSpPr>
            <a:spLocks noGrp="1"/>
          </p:cNvSpPr>
          <p:nvPr>
            <p:ph idx="1"/>
          </p:nvPr>
        </p:nvSpPr>
        <p:spPr/>
        <p:txBody>
          <a:bodyPr/>
          <a:lstStyle/>
          <a:p>
            <a:r>
              <a:rPr lang="en-US" dirty="0"/>
              <a:t>Russian culture started from that of the East Slavs, with their pagan beliefs and specific way of life in the wooded </a:t>
            </a:r>
            <a:r>
              <a:rPr lang="en-US" dirty="0" smtClean="0"/>
              <a:t>areas </a:t>
            </a:r>
            <a:r>
              <a:rPr lang="en-US" dirty="0"/>
              <a:t>of Eastern Europe</a:t>
            </a:r>
            <a:r>
              <a:rPr lang="en-US" dirty="0" smtClean="0"/>
              <a:t>.</a:t>
            </a:r>
          </a:p>
          <a:p>
            <a:r>
              <a:rPr lang="en-US" dirty="0"/>
              <a:t>After the fall of Constantinople in 1453, Russia remained the largest Orthodox nation in the world and claimed succession to the Byzantine legacy in the form of the Third Rome idea.</a:t>
            </a:r>
          </a:p>
        </p:txBody>
      </p:sp>
      <p:pic>
        <p:nvPicPr>
          <p:cNvPr id="4" name="Picture 3"/>
          <p:cNvPicPr>
            <a:picLocks noChangeAspect="1"/>
          </p:cNvPicPr>
          <p:nvPr/>
        </p:nvPicPr>
        <p:blipFill>
          <a:blip r:embed="rId2"/>
          <a:stretch>
            <a:fillRect/>
          </a:stretch>
        </p:blipFill>
        <p:spPr>
          <a:xfrm>
            <a:off x="8355724" y="3594538"/>
            <a:ext cx="2806263" cy="3263462"/>
          </a:xfrm>
          <a:prstGeom prst="rect">
            <a:avLst/>
          </a:prstGeom>
        </p:spPr>
      </p:pic>
      <p:pic>
        <p:nvPicPr>
          <p:cNvPr id="5" name="Picture 4"/>
          <p:cNvPicPr>
            <a:picLocks noChangeAspect="1"/>
          </p:cNvPicPr>
          <p:nvPr/>
        </p:nvPicPr>
        <p:blipFill>
          <a:blip r:embed="rId3"/>
          <a:stretch>
            <a:fillRect/>
          </a:stretch>
        </p:blipFill>
        <p:spPr>
          <a:xfrm>
            <a:off x="2002549" y="3869733"/>
            <a:ext cx="3720334" cy="2988268"/>
          </a:xfrm>
          <a:prstGeom prst="rect">
            <a:avLst/>
          </a:prstGeom>
        </p:spPr>
      </p:pic>
    </p:spTree>
    <p:extLst>
      <p:ext uri="{BB962C8B-B14F-4D97-AF65-F5344CB8AC3E}">
        <p14:creationId xmlns:p14="http://schemas.microsoft.com/office/powerpoint/2010/main" val="1261085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Russian </a:t>
            </a:r>
            <a:r>
              <a:rPr lang="en-US" dirty="0" err="1" smtClean="0"/>
              <a:t>fairtales</a:t>
            </a:r>
            <a:r>
              <a:rPr lang="en-US" dirty="0" smtClean="0"/>
              <a:t> and folklore </a:t>
            </a:r>
            <a:endParaRPr lang="en-US" dirty="0"/>
          </a:p>
        </p:txBody>
      </p:sp>
      <p:sp>
        <p:nvSpPr>
          <p:cNvPr id="3" name="Content Placeholder 2"/>
          <p:cNvSpPr>
            <a:spLocks noGrp="1"/>
          </p:cNvSpPr>
          <p:nvPr>
            <p:ph idx="1"/>
          </p:nvPr>
        </p:nvSpPr>
        <p:spPr/>
        <p:txBody>
          <a:bodyPr/>
          <a:lstStyle/>
          <a:p>
            <a:r>
              <a:rPr lang="en-US" dirty="0"/>
              <a:t>Old Russian folklore takes its roots in the pagan beliefs of ancient Slavs and now is represented in the Russian fairy tales</a:t>
            </a:r>
            <a:r>
              <a:rPr lang="en-US" dirty="0" smtClean="0"/>
              <a:t>.</a:t>
            </a:r>
          </a:p>
          <a:p>
            <a:r>
              <a:rPr lang="en-US" dirty="0" smtClean="0"/>
              <a:t> </a:t>
            </a:r>
            <a:r>
              <a:rPr lang="en-US" dirty="0"/>
              <a:t>Epic Russian </a:t>
            </a:r>
            <a:r>
              <a:rPr lang="en-US" dirty="0" err="1"/>
              <a:t>bylinas</a:t>
            </a:r>
            <a:r>
              <a:rPr lang="en-US" dirty="0"/>
              <a:t> are also an important part of Slavic mythology. </a:t>
            </a:r>
            <a:endParaRPr lang="en-US" dirty="0" smtClean="0"/>
          </a:p>
          <a:p>
            <a:r>
              <a:rPr lang="en-US" dirty="0" smtClean="0"/>
              <a:t>The </a:t>
            </a:r>
            <a:r>
              <a:rPr lang="en-US" dirty="0"/>
              <a:t>oldest </a:t>
            </a:r>
            <a:r>
              <a:rPr lang="en-US" dirty="0" err="1"/>
              <a:t>bylinas</a:t>
            </a:r>
            <a:r>
              <a:rPr lang="en-US" dirty="0"/>
              <a:t> of </a:t>
            </a:r>
            <a:r>
              <a:rPr lang="en-US" dirty="0" err="1"/>
              <a:t>Kievan</a:t>
            </a:r>
            <a:r>
              <a:rPr lang="en-US" dirty="0"/>
              <a:t> cycle were actually recorded mostly in the Russian North, especially in Karelia, where most of the Finnish national epic </a:t>
            </a:r>
            <a:r>
              <a:rPr lang="en-US" dirty="0" err="1"/>
              <a:t>Kalevala</a:t>
            </a:r>
            <a:r>
              <a:rPr lang="en-US" dirty="0"/>
              <a:t> was recorded as well.</a:t>
            </a:r>
          </a:p>
        </p:txBody>
      </p:sp>
      <p:pic>
        <p:nvPicPr>
          <p:cNvPr id="4" name="Picture 3"/>
          <p:cNvPicPr>
            <a:picLocks noChangeAspect="1"/>
          </p:cNvPicPr>
          <p:nvPr/>
        </p:nvPicPr>
        <p:blipFill>
          <a:blip r:embed="rId2"/>
          <a:stretch>
            <a:fillRect/>
          </a:stretch>
        </p:blipFill>
        <p:spPr>
          <a:xfrm>
            <a:off x="945931" y="4256690"/>
            <a:ext cx="3348530" cy="2601310"/>
          </a:xfrm>
          <a:prstGeom prst="rect">
            <a:avLst/>
          </a:prstGeom>
        </p:spPr>
      </p:pic>
      <p:pic>
        <p:nvPicPr>
          <p:cNvPr id="5" name="Picture 4"/>
          <p:cNvPicPr>
            <a:picLocks noChangeAspect="1"/>
          </p:cNvPicPr>
          <p:nvPr/>
        </p:nvPicPr>
        <p:blipFill>
          <a:blip r:embed="rId3"/>
          <a:stretch>
            <a:fillRect/>
          </a:stretch>
        </p:blipFill>
        <p:spPr>
          <a:xfrm>
            <a:off x="7520152" y="4004441"/>
            <a:ext cx="2364499" cy="2853559"/>
          </a:xfrm>
          <a:prstGeom prst="rect">
            <a:avLst/>
          </a:prstGeom>
        </p:spPr>
      </p:pic>
    </p:spTree>
    <p:extLst>
      <p:ext uri="{BB962C8B-B14F-4D97-AF65-F5344CB8AC3E}">
        <p14:creationId xmlns:p14="http://schemas.microsoft.com/office/powerpoint/2010/main" val="27535225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a:t>
            </a:r>
            <a:endParaRPr lang="en-US" dirty="0"/>
          </a:p>
        </p:txBody>
      </p:sp>
      <p:sp>
        <p:nvSpPr>
          <p:cNvPr id="3" name="Content Placeholder 2"/>
          <p:cNvSpPr>
            <a:spLocks noGrp="1"/>
          </p:cNvSpPr>
          <p:nvPr>
            <p:ph idx="1"/>
          </p:nvPr>
        </p:nvSpPr>
        <p:spPr/>
        <p:txBody>
          <a:bodyPr/>
          <a:lstStyle/>
          <a:p>
            <a:r>
              <a:rPr lang="en-US" dirty="0"/>
              <a:t>Russian architecture began with the woodcraft buildings of ancient Slavs. Since the Christianization of </a:t>
            </a:r>
            <a:r>
              <a:rPr lang="en-US" dirty="0" err="1"/>
              <a:t>Kievan</a:t>
            </a:r>
            <a:r>
              <a:rPr lang="en-US" dirty="0"/>
              <a:t> </a:t>
            </a:r>
            <a:r>
              <a:rPr lang="en-US" dirty="0" err="1" smtClean="0"/>
              <a:t>Rus</a:t>
            </a:r>
            <a:r>
              <a:rPr lang="en-US" dirty="0" smtClean="0"/>
              <a:t>‘.</a:t>
            </a:r>
          </a:p>
          <a:p>
            <a:r>
              <a:rPr lang="en-US" dirty="0"/>
              <a:t>F</a:t>
            </a:r>
            <a:r>
              <a:rPr lang="en-US" dirty="0" smtClean="0"/>
              <a:t>or </a:t>
            </a:r>
            <a:r>
              <a:rPr lang="en-US" dirty="0"/>
              <a:t>several centuries Russian architecture was influenced predominantly by the Byzantine architecture, until the Fall of Constantinople</a:t>
            </a:r>
            <a:r>
              <a:rPr lang="en-US" dirty="0" smtClean="0"/>
              <a:t>.</a:t>
            </a:r>
          </a:p>
          <a:p>
            <a:r>
              <a:rPr lang="en-US" dirty="0"/>
              <a:t> In the 17th century, the "fiery style" of ornamentation flourished in Moscow and Yaroslavl, gradually paving the way for the </a:t>
            </a:r>
            <a:r>
              <a:rPr lang="en-US" dirty="0" err="1"/>
              <a:t>Naryshkin</a:t>
            </a:r>
            <a:r>
              <a:rPr lang="en-US" dirty="0"/>
              <a:t> baroque of the 1690s.</a:t>
            </a:r>
          </a:p>
        </p:txBody>
      </p:sp>
      <p:pic>
        <p:nvPicPr>
          <p:cNvPr id="4" name="Picture 3"/>
          <p:cNvPicPr>
            <a:picLocks noChangeAspect="1"/>
          </p:cNvPicPr>
          <p:nvPr/>
        </p:nvPicPr>
        <p:blipFill>
          <a:blip r:embed="rId2"/>
          <a:stretch>
            <a:fillRect/>
          </a:stretch>
        </p:blipFill>
        <p:spPr>
          <a:xfrm>
            <a:off x="5096532" y="4367048"/>
            <a:ext cx="3984406" cy="2502835"/>
          </a:xfrm>
          <a:prstGeom prst="rect">
            <a:avLst/>
          </a:prstGeom>
        </p:spPr>
      </p:pic>
    </p:spTree>
    <p:extLst>
      <p:ext uri="{BB962C8B-B14F-4D97-AF65-F5344CB8AC3E}">
        <p14:creationId xmlns:p14="http://schemas.microsoft.com/office/powerpoint/2010/main" val="978377414"/>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Vapor Trail</Template>
  <TotalTime>22</TotalTime>
  <Words>357</Words>
  <Application>Microsoft Office PowerPoint</Application>
  <PresentationFormat>Widescreen</PresentationFormat>
  <Paragraphs>23</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Century Gothic</vt:lpstr>
      <vt:lpstr>Vapor Trail</vt:lpstr>
      <vt:lpstr>Russia</vt:lpstr>
      <vt:lpstr>Russian Geography</vt:lpstr>
      <vt:lpstr>More facts</vt:lpstr>
      <vt:lpstr>Best of Russian geography</vt:lpstr>
      <vt:lpstr>Russian culuture </vt:lpstr>
      <vt:lpstr>Russian fairtales and folklore </vt:lpstr>
      <vt:lpstr>architecture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dc:title>
  <dc:creator>BJJ681</dc:creator>
  <cp:lastModifiedBy>BJJ681</cp:lastModifiedBy>
  <cp:revision>3</cp:revision>
  <dcterms:created xsi:type="dcterms:W3CDTF">2014-03-20T18:15:42Z</dcterms:created>
  <dcterms:modified xsi:type="dcterms:W3CDTF">2014-03-20T18:38:18Z</dcterms:modified>
</cp:coreProperties>
</file>